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0" r:id="rId21"/>
    <p:sldId id="277" r:id="rId22"/>
    <p:sldId id="278" r:id="rId23"/>
    <p:sldId id="276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4660"/>
  </p:normalViewPr>
  <p:slideViewPr>
    <p:cSldViewPr snapToGrid="0">
      <p:cViewPr varScale="1">
        <p:scale>
          <a:sx n="44" d="100"/>
          <a:sy n="44" d="100"/>
        </p:scale>
        <p:origin x="42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E888A-63C6-4266-B72B-3731C1111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8514C5-A155-4FA1-B2A5-20C6FDA78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1C7E8-20D5-4EE8-8B6F-32A5D089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354A-603E-4348-BE05-246E3D8F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A99B1-251F-4776-91F2-C5258C73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21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7D547-0809-46AF-BE67-01F5EC98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671429-9861-47DC-9013-5241E1F5D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C6DFB-2EDB-4C49-89B4-970171E86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450E7D-5B62-43D4-8D4F-A83B6D9A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A51112-C5A7-408D-9B26-5B1726B1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32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C89AFA-CDB2-47D9-98BB-46702915B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B9A187-5F74-4AB3-A1E0-1FA055966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DAD57-A7F7-4734-9732-7041CEA0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C8BEF-997C-4E49-8498-84C81696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3FD6D5-002A-4A4D-BD82-949F410F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7F470-A2A0-4E60-AD22-AAD3FC61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80A11-2D8C-4974-BCBD-760A6985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F6568F-5C48-4D67-8178-2D7F9BC0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288C2-B03A-46D0-993A-D1AFDC63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84CBD-7252-44C4-84A5-F2823BB8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B11F6-18E8-42C5-919A-326820D3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D42C5E-B5CA-4568-9395-68D095063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031F0-814F-4470-955E-DBA06EF9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E5C50-4FBC-4C59-843E-F906CC5B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08C93-2C64-4AC0-B017-64BC0E0D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82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7C871-33C5-46F2-892B-CE74B371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FD18E-F5D2-41F5-A59D-5C164A4CC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F529A-B348-444F-9B65-8F41BFBCB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3C8571-6AF2-46DB-9056-2420CE20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239D8F-3BBA-4561-AD66-A2850538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67D50-1B17-4347-B34B-C94C948C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5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D835D-D4CE-443A-982E-DD43AF486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CDA6D-B5B4-424E-B29D-846808497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424D1D-88FB-4BFE-B90D-38D668CD6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EA3AA-3812-4154-A4C9-27BDCC38B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28758A-B6F8-4AC9-909A-D4549A476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1DF671-4829-4C92-B92C-77BF2E6C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570DE0-5136-487C-B85B-3158BB46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564783-99B2-4A8A-A40D-75F17910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8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DCC74-91CC-4739-B57A-F70B7275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E07C55-E44F-4DFD-B314-A018B83F8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9A96F9-A2EA-4733-A077-C2B9AF97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CFBED-1BA0-4DDB-9071-9168ACAE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51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FEE38D-0CAF-4342-B929-702BD5C5F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732EA1-EE9F-4F47-BD77-3AE35A75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D5A5D1-E185-4361-9D71-E33EC713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1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91E62-BB43-48C5-9B4F-B9098735B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B9763C-E4EF-471F-907F-009B3050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75A5EB-2905-4366-A7C7-0B040A183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4E886-B0E1-4E5B-B1AD-1D0B77DA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1CC0D6-394D-448D-9B4C-1A40E893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E29D8B-413D-4E70-84AB-938D6BA9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8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1834B-A410-445D-ABE1-5737615B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47DA92-6B0D-46F6-9FD1-5E59630AF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76E75-D4E8-4A4D-8225-E8EF80CD7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39165F-4D29-4506-8DD4-5D979D75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C8CCA1-F317-4C43-B53D-9CF6D3BD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A836D-8F1A-4765-BBA7-79998DDA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ACFCE3-1B09-4BD8-8478-FFACC73D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7C0F63-F834-4E8D-A645-12E050C19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9871DE-37D5-47A9-9C56-876C94A4F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6894A-A31E-48A4-BB13-5FAC73E5F9D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E5618-5BEC-4FD0-BDA9-E6138149F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F6FF73-4D0C-44B3-9FF5-03B252DEB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3371E-0932-45E2-8BD5-B69C1087E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2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CF6290-4F72-4089-8477-58DDDA36E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63" y="0"/>
            <a:ext cx="8100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6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170FEF-5053-48E2-ADCE-A65E8320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566338"/>
            <a:ext cx="1052659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58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2E3731-0D23-4DB8-8775-CA5B6016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50" y="142416"/>
            <a:ext cx="10383699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5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1AD883-CADF-4388-81E8-8E6F7258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19" y="0"/>
            <a:ext cx="8987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4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E175A5-48F4-4230-B580-5C894B318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480601"/>
            <a:ext cx="10421804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FE687-10C7-4B5E-80DF-119E9D06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0"/>
            <a:ext cx="986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5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8E87C3-6CC2-4978-8206-0C681745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1223654"/>
            <a:ext cx="10412278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0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01AED6-22AB-441D-9ECC-B24DD212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03" y="0"/>
            <a:ext cx="7875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6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DB9A1C-AFFD-436D-83D2-7433579F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86" y="0"/>
            <a:ext cx="832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D9534F-6433-465F-A5F6-87A1AE8C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02" y="0"/>
            <a:ext cx="7832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B62C93-56DD-4197-BBB4-71283260E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88" y="0"/>
            <a:ext cx="9080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7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8FFC0D-EF63-4EFE-A6C7-93E80B194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12" y="0"/>
            <a:ext cx="9127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8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FC0A44-652E-4FEA-9E4F-36F3188D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87" y="0"/>
            <a:ext cx="905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33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10A573-14D8-4B16-8F40-119CEF370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02" y="0"/>
            <a:ext cx="7703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07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31261A-7F39-4696-8FB1-6AAAF5D0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79" y="0"/>
            <a:ext cx="8205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93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162E2D-7D7B-4C00-90F5-58FBF6F3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418680"/>
            <a:ext cx="10469436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1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BE17ED-FD0C-4ECD-8E5E-FCABDFA0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442495"/>
            <a:ext cx="1044085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09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170F8F-8A7F-46D1-ACC3-110F0DF7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93" y="0"/>
            <a:ext cx="9585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3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214BDC-E19A-4D18-8099-13A1E883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185285"/>
            <a:ext cx="10421804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80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9C6CBD-4D08-4C27-9470-B122B88F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66205"/>
            <a:ext cx="10478962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83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8A1DB3-2BDD-4EF0-8384-0020ED72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41" y="0"/>
            <a:ext cx="9058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2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D043C4-B2CA-40D2-92C1-C41E2123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81" y="0"/>
            <a:ext cx="987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1FC423-3DC9-4C55-9A3B-4820D0F6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185285"/>
            <a:ext cx="10469436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1DC55E-8297-4005-90D1-65F04634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68" y="0"/>
            <a:ext cx="9509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E08D72-C20F-41BA-BF1D-7518F71B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8" y="0"/>
            <a:ext cx="9874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B03035-7937-43AE-8C22-DA3139BF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79" y="0"/>
            <a:ext cx="8863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D51D53-F438-4F90-B610-049DF70B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28" y="0"/>
            <a:ext cx="8501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07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276088-CA13-469C-B2D6-96F18FFD1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380574"/>
            <a:ext cx="10478962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와이드스크린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종현</dc:creator>
  <cp:lastModifiedBy>임 종현</cp:lastModifiedBy>
  <cp:revision>2</cp:revision>
  <dcterms:created xsi:type="dcterms:W3CDTF">2021-10-15T01:52:25Z</dcterms:created>
  <dcterms:modified xsi:type="dcterms:W3CDTF">2021-10-15T01:59:25Z</dcterms:modified>
</cp:coreProperties>
</file>